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effectLst/>
            </a:rPr>
            <a:t>Income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effectLst/>
            </a:rPr>
            <a:t>Investigate the differences in median income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income.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/>
            </a:rPr>
            <a:t>Income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/>
            </a:rPr>
            <a:t>Investigate the differences in median income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income.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high school at age 18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 bachelor’s at age 22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8D2C4543-F35F-C01F-DFED-C3E8977EC1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439810"/>
                  </p:ext>
                </p:extLst>
              </p:nvPr>
            </p:nvGraphicFramePr>
            <p:xfrm>
              <a:off x="270387" y="0"/>
              <a:ext cx="11651226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8D2C4543-F35F-C01F-DFED-C3E8977EC1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87" y="0"/>
                <a:ext cx="11651226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94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more education will end up making more money overall.</a:t>
            </a:r>
          </a:p>
          <a:p>
            <a:r>
              <a:rPr lang="en-US" sz="2400" b="1" dirty="0"/>
              <a:t>Money isn’t the most important thing.  </a:t>
            </a:r>
          </a:p>
          <a:p>
            <a:r>
              <a:rPr lang="en-US" sz="2400" b="1" dirty="0"/>
              <a:t>Education opens up many doors for a person’s career and doing a job you enjoy is often more important to lots of people than just income.</a:t>
            </a:r>
          </a:p>
          <a:p>
            <a:r>
              <a:rPr lang="en-US" sz="2400" b="1" dirty="0"/>
              <a:t>However, if income is important then location and major definitely matter!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236535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does not greatly vary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of a student loan&#10;&#10;Description automatically generated">
            <a:extLst>
              <a:ext uri="{FF2B5EF4-FFF2-40B4-BE49-F238E27FC236}">
                <a16:creationId xmlns:a16="http://schemas.microsoft.com/office/drawing/2014/main" id="{E931ED58-1A06-1503-8553-E91C6C3D4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3525251"/>
            <a:ext cx="7324726" cy="3332749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6" name="Picture 5" descr="A graph of a graph of a student loan&#10;&#10;Description automatically generated with medium confidence">
            <a:extLst>
              <a:ext uri="{FF2B5EF4-FFF2-40B4-BE49-F238E27FC236}">
                <a16:creationId xmlns:a16="http://schemas.microsoft.com/office/drawing/2014/main" id="{B9A34838-03F1-504E-9D5A-31C0D3724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4" y="-2644"/>
            <a:ext cx="7365192" cy="3332749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13AD09D8-14EB-8BFA-8EA9-E924BFF57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36089"/>
            <a:ext cx="4777381" cy="538582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CC56833-E314-7601-CCD8-0E844AC2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-6439531"/>
            <a:ext cx="12057255" cy="6439531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23A33ABA-CB3D-ACA9-70E2-C9DDF87D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8893 0.93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40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D8ECA82-5B18-B6FC-DA5B-196E46D89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41994" cy="3226904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48A23574-99B8-B727-54EE-EA51B5B7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6" y="0"/>
            <a:ext cx="6041994" cy="3226904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59523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A1063F2-49E8-09F0-42C2-243EB09BD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8" y="397940"/>
            <a:ext cx="5970526" cy="60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BCB027D2-5A22-41B4-8EFA-D0EE5C2BC95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ECE6BBA-8D75-4527-BD0C-21380664198A&quot;"/>
    <we:property name="reportUrl" value="&quot;/groups/me/reports/f137c5ae-7cb3-4bf0-8b57-e713293e4603/ReportSection?bookmarkGuid=b5b14a0f-f9d4-4df6-9abc-18c4f9c95117&amp;bookmarkUsage=1&amp;ctid=101da587-1843-4f52-8b8a-17b069c66d33&amp;fromEntryPoint=export&quot;"/>
    <we:property name="reportName" value="&quot;capstone_visualization_05&quot;"/>
    <we:property name="reportState" value="&quot;CONNECTED&quot;"/>
    <we:property name="embedUrl" value="&quot;/reportEmbed?reportId=f137c5ae-7cb3-4bf0-8b57-e713293e4603&amp;config=eyJjbHVzdGVyVXJsIjoiaHR0cHM6Ly9XQUJJLVVTLUVBU1Q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fe405d68-ab90-4b32-82b8-ac789ea1fd49&quot;"/>
    <we:property name="backgroundColor" value="&quot;#FFFFFF&quot;"/>
    <we:property name="bookmark" value="&quot;H4sIAAAAAAAAA+1Z31PbOBD+VzJ+6Uum49+W+wYhtJ2DDgOd3kOHuVlJ62DqWB5ZpuSY/O+3shMgISS0QAo3+MlaS6vd1befVvKVI/O6KmDyBcbofHB2lfoxBv2jFzl9p1yUJdIVqe/HaSgEsMhPJfOol6pMrsra+XDlGNAjNN/yuoHCKiTh99O+A0VxBCPbyqCose9UqGtVQpH/i11n+mR0g9O+g5dVoTRYlScGDFq1F9Sd2mSK9z6gGUGY/AJPUJhOeoyV0mbe7jt199aatPjNKmsnHKjSQF6SYiuTQcyDACKPuTGIIGQohJVneWFmXfhkeFlp8udqHpb99iPnXLgIKcsEhjIF7kmXTDCTyvbZkRdQCpQk6XRZVd/m7vh9Z1+rcat0Fv8x9RyWJjcT24Bzpf+RWUzCr61Cd0rh/PsMNbaDyAuZzx0bqHEFOq+XW3/lpaSRfecAM2M/HSLUjW4ja33Cup5pOFGNFniM2U2jNWlK63KkFa1aa9Zeh5hWfJyPzlqlBzl5B0XrHxSNHegdUBd6TrtlvTXRwyxYEYc1lpypnwONhBhy1pv2r1YswaIRA1U04/LRNuyM8M787kPm3xmNNI5gvnzD5zDuo1Z13TuBAnQXpf2mnGWCu87oAYlGSueCVvSZ4jaUjeicv2uIRUydl6NiRg83edulgVNQ6g7OQBvLP/ycstsmKY1SWqLenbTZsZfredpTpg1fWPBtJndERkPObzHWLPaTWYY/IUhPp1bsM58oK8ggYH7qCaLxBO8nu+0BoqP73wBDXeSCmPU2Epwx0k5kX0ZYdrxEvlTdZDnWN/4uvj0TNX9eik798LW9n4bn8aJpW8a1Sr+vJOJ3X7EsST/iO9v/dNpBwY6UYGBFbMZKttHDFgarle7RCKl+lu/mLD+9B9DX1j05VDpAR+ClfsqzUPpulMVJLDN3i4A+tFbWyya20teC5pkLfwzK82A9AMo7RdHrzO1RicNpH5CvC9Tr4TJDdBazmEcZhp4fMIBMomeVrAWOwUvD1eXijmi1MR4FccQgiTHzQxa7GPCN+bHNyvWLMqs24QeWs4/E3mIdsq6eLZui6GCxqqbdQlnUXzp7CJZGWSLo8MIS1/dZkob87ezxGs4e2yg/6TXLDfC8oI49qgB7F/X73qeTXql6Iw1y83lg416VNVRXFC+5Bv/1IGy1Lr+d7R31pyFRfxZJTIMYIOYe4OZi5o2sXz5Z+27CwRWxpJ3YwwCCBPGNrN/Ielb/ocyh7H0uhRrjEikF/0tm3uDxH6bhJMAwDShVQ0QpmJ9FyLZ4pnz6SxIyvEB5CNUyJrYW5MVDu8e8GGNAidL1vThKXS98CQHeQOlbulS+mxy/uNxU8hQ4vPxdAngmN7rzdOJBgol0Uzf0kHEqd2Dz6RZaU3cbY9pfPEtHXOElSZqxKBQpQz9ALqLskSpjPxMpIohQcuARJsDCR6pMOcSYMj/CKAogkVQOBI9UyahADJgf8iSQLOEyENLfqPKemwJSt/Rz7KNWTdXmopdJPwowCZHMTyWn5G3nyetPuZRYXv+/43Ei0jiMMGaWNmmpU7aiYzvbqhsu1Zi6AoFHUOKKOxzKNiilTYK19zjtf8brK5zp9D/iSG7T5xwAAA==&quot;"/>
    <we:property name="initialStateBookmark" value="&quot;H4sIAAAAAAAAA+1ZW1PbOhD+Kxm/8JLp+H7pWwih7XApA52ehw7TWUnrYOpYHlmmcJj897Oy40JCSGiBFM6Qp3gt7U3fflrJ15bIqjKHq0OYoPXe2pbyxwTUj15g9a1iJvv8ee9gcLz3/XBwMCKxLHUmi8p6f21pUGPUX7OqhtxoIOG3074FeX4EY/OUQl5h3ypRVbKAPPsX28H0Sqsap30LL8tcKjAqTzRoNGovaDg9k23nnUcWgevsAk+Q61Z6jKVUunvuW1X7r3Fp/p1R1hgcykJDVpBiIxNeyDwPAie2Q+CeHyPnRp5muZ4NYVejy1JRPNddHnabl4wxbiMkccrRFwkwR9jkgr4qzZiBuICCoyBJq8uo+tqF4/atXSUnjdJZwic0clToTF+ZBziX6rtIQxJ+aRTaU0rnP2eosJlEUYisC2woJyWorFp82ssKQTP71j6m2rw6QKhq1WTWxIRVNdNwImvF8RjTm4fGpSmty5GStGqNWzstRBrxcTY+a5TuZxQd5E18kNdmorNPQ+h32i7rLUMP82BJHlZ4ciZ/DhUSYihYZ9q/XrIE804MZV5Pikf7MBjjHfv2Q+wPxmOFY+iWb/Qczn1Qsqp6J5CDarO0WxezSrBXOT0k0ViqjNOKPlPeRqLmbfB3HTGIqbJinM/o4aZu2zKwcird4RkobfiHnVN1myKlWVIJVNtXTXXsZKore6q00QtLvqnklshoyvktxprl/mpW4U8I0tOpEbuxS5TlpeDFbuJwNxER3k92mwNES/d/AIYqzzgx620kWBOkncj8GWPR8hLFUrbGMqxu4p3/90zU/GkhO9XD1/Z+Gu7yRWYbxjVKvy0l4q0vWBSkH3HLjD+dtlAwMwVoWJKbiRRN9rCBwXKlOzRDyJ/FVsfy03sA/cu7J4dKC+gAnMRNWOoL1w7SMApFam8Q0AfGy2rRxUb6WtA8C+GvQblL1gOgPMjzXutuj1ocRvuAeF2gXg2XGaLTMA5ZkKLvuF4MkAp0jJKVwNF4qZm8nN8RjbaYBV4YxBCFmLp+HNrosbX1scnO9VDqZZvwA9vZR2Jvvg9Z1c8WdZ63sFjW026gLeovnD14nARpxOnwEke268ZR4rO3s8drOHtsov2kv2mmgWU5DexRB9i7qN71Pp70CtkbKxDrzwNr96q0pr4if8k9+O8nYaN9+e1qb6k/8Yn600Bg4oUAIXMA1zczb2T98snatSMGNg8F7cQOeuBFiG9k/UbWs/4PRQZF71PB5QQXSMn7XzLzmoj/Mg1HHvqJR6XqIwoeu2mA8QbPlE9/SUKO5ygOoFzExMaSPH9od2InxBBQoLBdJwwS2/FfQoLXUPqGLpXvFsdvLje1PDmOLv+UAJ4pjPY8HTkQYSTsxPYdjBm1O7D+dAuNq9u11s0nnoUjLneiKEnjwOdJjK6HjAfpI1WGbsoTROC+YMACjCD2H6kyYRBiErsBBoEHkaB2wHuEyn73sc7MaS83rLNMCDTYbc79jrnj9VnkiThiwuPCXWtu6S3Cakv0euGj2gcl67KpYScVbuBh5COFnQhGRd/4kFUf2/nddz8WRjwJ/QDD2NAtQSSJ5wc23w5bc8uuxmStqxI4HkGBSy5/qEyhEKZ6Vl4ANUasLqaMimjNBOP+r7ui6fQ/28Y3pUEdAAA=&quot;"/>
    <we:property name="isFiltersActionButtonVisible" value="true"/>
    <we:property name="reportEmbeddedTime" value="&quot;2023-10-27T00:12:40.912Z&quot;"/>
    <we:property name="creatorTenantId" value="&quot;101da587-1843-4f52-8b8a-17b069c66d33&quot;"/>
    <we:property name="creatorUserId" value="&quot;100320029EA68096&quot;"/>
    <we:property name="creatorSessionId" value="&quot;198efbd8-f159-4b26-874b-df122e8a1c20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</TotalTime>
  <Words>298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income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71</cp:revision>
  <dcterms:created xsi:type="dcterms:W3CDTF">2023-10-22T14:25:29Z</dcterms:created>
  <dcterms:modified xsi:type="dcterms:W3CDTF">2023-10-27T02:54:29Z</dcterms:modified>
</cp:coreProperties>
</file>